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he-IL"/>
    </a:defPPr>
    <a:lvl1pPr marL="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>
    <p:restoredLeft sz="96761" autoAdjust="0"/>
    <p:restoredTop sz="94660"/>
  </p:normalViewPr>
  <p:slideViewPr>
    <p:cSldViewPr>
      <p:cViewPr varScale="1">
        <p:scale>
          <a:sx n="58" d="100"/>
          <a:sy n="58" d="100"/>
        </p:scale>
        <p:origin x="3054" y="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954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529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322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581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r">
              <a:defRPr sz="56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605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148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6304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267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018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493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191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AE9A-EE01-4BC7-9A9C-447F0C8DF8FC}" type="datetimeFigureOut">
              <a:rPr lang="he-IL" smtClean="0"/>
              <a:t>ח'/טבת/תשע"ח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AAAA4-3929-44EE-91E6-9A4CB9FE4F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4040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1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r" defTabSz="1280160" rtl="1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מעוגל 11"/>
          <p:cNvSpPr/>
          <p:nvPr/>
        </p:nvSpPr>
        <p:spPr>
          <a:xfrm>
            <a:off x="192088" y="-7912"/>
            <a:ext cx="9224381" cy="12529392"/>
          </a:xfrm>
          <a:prstGeom prst="roundRect">
            <a:avLst>
              <a:gd name="adj" fmla="val 4830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407291" y="1208974"/>
            <a:ext cx="8762674" cy="727164"/>
          </a:xfrm>
          <a:prstGeom prst="flowChartAlternateProcess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  <a:ex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he-IL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התכנית למנהל </a:t>
            </a:r>
            <a:r>
              <a:rPr lang="he-IL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ויזמות בשלטון המקומי </a:t>
            </a:r>
            <a:r>
              <a:rPr lang="he-IL" sz="2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מתכבדת </a:t>
            </a:r>
            <a:r>
              <a:rPr lang="he-IL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להזמינכם</a:t>
            </a:r>
            <a:endParaRPr lang="en-GB" sz="2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  <a:p>
            <a:pPr algn="ctr"/>
            <a:r>
              <a:rPr lang="he-IL" sz="2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arkisim" panose="020E0502050101010101" pitchFamily="34" charset="-79"/>
                <a:cs typeface="Narkisim" panose="020E0502050101010101" pitchFamily="34" charset="-79"/>
              </a:rPr>
              <a:t>ללימודי תואר שני</a:t>
            </a:r>
            <a:endParaRPr lang="en-GB" sz="2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416469" y="-9927"/>
            <a:ext cx="184731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44617" y="3203592"/>
            <a:ext cx="5819049" cy="85129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200" b="1" spc="50" dirty="0" smtClean="0">
                <a:ln w="13500">
                  <a:solidFill>
                    <a:schemeClr val="accent2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הלימודים יימשכו שנה אקדמית אחת,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he-IL" sz="2200" b="1" spc="50" dirty="0" smtClean="0">
                <a:ln w="13500">
                  <a:solidFill>
                    <a:schemeClr val="accent2"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במשך שלושה סמסטרים</a:t>
            </a:r>
            <a:endParaRPr lang="he-IL" altLang="he-IL" sz="2200" b="1" spc="50" dirty="0">
              <a:ln w="13500">
                <a:solidFill>
                  <a:schemeClr val="accent2">
                    <a:alpha val="6500"/>
                  </a:schemeClr>
                </a:solidFill>
                <a:prstDash val="solid"/>
              </a:ln>
              <a:solidFill>
                <a:schemeClr val="accent1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7290" y="2117814"/>
            <a:ext cx="8762675" cy="92333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pPr lvl="0" algn="ctr"/>
            <a:r>
              <a:rPr lang="he-IL" altLang="he-IL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כיצד עובד השלטון המקומי? מהם האתגרים איתם הוא מתמודד? איך ניתן להפוך למנהלים טובים יותר בשלטון המקומי?</a:t>
            </a:r>
          </a:p>
          <a:p>
            <a:pPr lvl="0" algn="ctr"/>
            <a:r>
              <a:rPr lang="he-IL" altLang="he-IL" sz="18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בואו ללמוד מהמומחים המובילים בתחום.</a:t>
            </a:r>
            <a:endParaRPr lang="en-US" altLang="he-IL" sz="18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3657" y="4207180"/>
            <a:ext cx="9009935" cy="7286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altLang="he-IL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ד"ר דנה ושדי תלמד אתכם על סוגיות בניהול בשלטון המקומי.</a:t>
            </a:r>
          </a:p>
          <a:p>
            <a:pPr algn="ctr"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altLang="he-IL" sz="2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ד"ר משה דוידוב יתרגל איתכם יזמות </a:t>
            </a:r>
            <a:r>
              <a:rPr lang="he-IL" altLang="he-IL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מקומית.</a:t>
            </a:r>
            <a:endParaRPr lang="he-IL" altLang="he-IL" sz="2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he-IL" altLang="he-IL" sz="2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פרופסור</a:t>
            </a:r>
            <a:r>
              <a:rPr kumimoji="0" lang="he-IL" altLang="he-IL" sz="22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שלמה מזרחי יספר על המערכת המינהלית ואיך ניתן להתמודד איתה.</a:t>
            </a:r>
          </a:p>
          <a:p>
            <a:pPr algn="ctr"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altLang="he-IL" sz="2200" b="1" baseline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ד"ר</a:t>
            </a:r>
            <a:r>
              <a:rPr lang="he-IL" altLang="he-IL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איתי בארי יתנסה יחד איתכם בסוגיות של דמוקרטיה מקומית ושיתוף ציבור.</a:t>
            </a:r>
          </a:p>
          <a:p>
            <a:pPr algn="ctr"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altLang="he-IL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כלכלה מקומית ותקציב הרשות המקומית תלמדו עם ד"ר יניב ריינגוורץ</a:t>
            </a:r>
          </a:p>
          <a:p>
            <a:pPr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altLang="he-IL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ומה עם מערכת התכנון ומערכת המשפט? השופט רון שפירא וד"ר יגאל צ'רני יעזרו לכם להבין את המערכות המורכבות האלה וכיצד הן משפיעות על היום-יום של השלטון המקומי.</a:t>
            </a:r>
          </a:p>
          <a:p>
            <a:pPr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r>
              <a:rPr lang="he-IL" altLang="he-IL" sz="2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קורסים נוספים יעסקו בפוליטיקה המקומית, במדיניות ציבורית וניהול ציבורי, במחקר בשלטון המקומי, באיכות סביבה בשלטון המקומי וכן יכללו הרצאות של בעלי תפקידים בכירים בשלטון המקומי.</a:t>
            </a:r>
            <a:endParaRPr kumimoji="0" lang="en-US" altLang="he-IL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lvl="0"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lang="en-US" altLang="he-IL" sz="2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</a:endParaRPr>
          </a:p>
          <a:p>
            <a:pPr defTabSz="914400" eaLnBrk="0" fontAlgn="base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he-IL" sz="2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9272" y="10793288"/>
            <a:ext cx="8438707" cy="10156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lvl="0" algn="ctr"/>
            <a:r>
              <a:rPr lang="he-IL" altLang="he-IL" sz="3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להרשמה: גב' אפרת קורן 04-8249081 </a:t>
            </a:r>
            <a:r>
              <a:rPr lang="en-GB" altLang="he-IL" sz="3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ekoren1@univ.Haifa.ac.il</a:t>
            </a:r>
            <a:endParaRPr lang="en-US" altLang="he-IL" sz="3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8" name="Picture 2" descr="לוגו אוניברסיטה בשלוש שפות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275" y="339352"/>
            <a:ext cx="1150454" cy="80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noa\Desktop\רק אימג_כהה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222" y="280120"/>
            <a:ext cx="848666" cy="797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oa\Desktop\רק טקסט_כהה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512" y="208112"/>
            <a:ext cx="1817570" cy="62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44617" y="856184"/>
            <a:ext cx="60880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e-IL" altLang="he-IL" sz="1400" b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המחלקה למנהל ומדיניות</a:t>
            </a:r>
            <a:r>
              <a:rPr kumimoji="0" lang="he-IL" altLang="he-IL" sz="1400" b="1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ציבורית</a:t>
            </a:r>
            <a:endParaRPr kumimoji="0" lang="en-US" altLang="he-IL" sz="1400" b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170</Words>
  <Application>Microsoft Office PowerPoint</Application>
  <PresentationFormat>A3 Paper (297x420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Narkisim</vt:lpstr>
      <vt:lpstr>Tahoma</vt:lpstr>
      <vt:lpstr>Times New Roman</vt:lpstr>
      <vt:lpstr>ערכת נושא Office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Noa Nachum</cp:lastModifiedBy>
  <cp:revision>72</cp:revision>
  <dcterms:created xsi:type="dcterms:W3CDTF">2016-07-06T05:40:43Z</dcterms:created>
  <dcterms:modified xsi:type="dcterms:W3CDTF">2017-12-26T09:28:22Z</dcterms:modified>
</cp:coreProperties>
</file>